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60c: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Enrique?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(26:43)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60c:</a:t>
            </a:r>
            <a:r>
              <a:rPr lang="en-US" sz="2800" dirty="0" smtClean="0"/>
              <a:t> Complete p.1 </a:t>
            </a:r>
            <a:r>
              <a:rPr lang="en-US" sz="2800" dirty="0" smtClean="0"/>
              <a:t>(#.1), </a:t>
            </a:r>
            <a:r>
              <a:rPr lang="en-US" sz="2800" dirty="0" smtClean="0"/>
              <a:t>p.2 </a:t>
            </a:r>
            <a:r>
              <a:rPr lang="en-US" sz="2800" dirty="0" smtClean="0"/>
              <a:t>(#6, 9), </a:t>
            </a:r>
            <a:r>
              <a:rPr lang="en-US" sz="2800" dirty="0" smtClean="0"/>
              <a:t>p. 3 </a:t>
            </a:r>
            <a:r>
              <a:rPr lang="en-US" sz="2800" dirty="0" smtClean="0"/>
              <a:t>(#7-8), </a:t>
            </a:r>
            <a:r>
              <a:rPr lang="en-US" sz="2800" dirty="0" smtClean="0"/>
              <a:t>p. </a:t>
            </a:r>
            <a:r>
              <a:rPr lang="en-US" sz="2800" dirty="0" smtClean="0"/>
              <a:t>4( FINISH) of </a:t>
            </a:r>
            <a:r>
              <a:rPr lang="en-US" sz="2800" dirty="0" smtClean="0"/>
              <a:t>the LA MISMA LUNA Activity Packet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23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2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8154</TotalTime>
  <Words>72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23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54</cp:revision>
  <cp:lastPrinted>2015-05-20T16:26:09Z</cp:lastPrinted>
  <dcterms:created xsi:type="dcterms:W3CDTF">2014-05-12T21:03:23Z</dcterms:created>
  <dcterms:modified xsi:type="dcterms:W3CDTF">2016-03-24T20:56:38Z</dcterms:modified>
</cp:coreProperties>
</file>